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BD8ACF1-5E31-432A-A07B-E7F963833E84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A12CB8C-1EE1-4F97-B93F-1332B84C76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08720"/>
            <a:ext cx="7543800" cy="1512168"/>
          </a:xfrm>
        </p:spPr>
        <p:txBody>
          <a:bodyPr/>
          <a:lstStyle/>
          <a:p>
            <a:r>
              <a:rPr lang="ru-RU" sz="6600" dirty="0" smtClean="0">
                <a:solidFill>
                  <a:srgbClr val="FFC000"/>
                </a:solidFill>
              </a:rPr>
              <a:t>Этот День Победы!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501008"/>
            <a:ext cx="7266384" cy="221399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Средняя группа «Солнышко»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Воспитатели: </a:t>
            </a:r>
            <a:r>
              <a:rPr lang="ru-RU" dirty="0" err="1" smtClean="0">
                <a:solidFill>
                  <a:srgbClr val="FF0000"/>
                </a:solidFill>
              </a:rPr>
              <a:t>Буйкина</a:t>
            </a:r>
            <a:r>
              <a:rPr lang="ru-RU" dirty="0" smtClean="0">
                <a:solidFill>
                  <a:srgbClr val="FF0000"/>
                </a:solidFill>
              </a:rPr>
              <a:t> Римма Олеговна,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Волосожар</a:t>
            </a:r>
            <a:r>
              <a:rPr lang="ru-RU" dirty="0" smtClean="0">
                <a:solidFill>
                  <a:srgbClr val="FF0000"/>
                </a:solidFill>
              </a:rPr>
              <a:t> Евгения Петровна.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392488" cy="4968552"/>
          </a:xfrm>
        </p:spPr>
      </p:pic>
    </p:spTree>
    <p:extLst>
      <p:ext uri="{BB962C8B-B14F-4D97-AF65-F5344CB8AC3E}">
        <p14:creationId xmlns:p14="http://schemas.microsoft.com/office/powerpoint/2010/main" val="61456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Аппликация: флажки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4" y="476672"/>
            <a:ext cx="5613376" cy="4680520"/>
          </a:xfrm>
        </p:spPr>
      </p:pic>
    </p:spTree>
    <p:extLst>
      <p:ext uri="{BB962C8B-B14F-4D97-AF65-F5344CB8AC3E}">
        <p14:creationId xmlns:p14="http://schemas.microsoft.com/office/powerpoint/2010/main" val="6198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034881" cy="4536504"/>
          </a:xfrm>
        </p:spPr>
      </p:pic>
    </p:spTree>
    <p:extLst>
      <p:ext uri="{BB962C8B-B14F-4D97-AF65-F5344CB8AC3E}">
        <p14:creationId xmlns:p14="http://schemas.microsoft.com/office/powerpoint/2010/main" val="24313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786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5438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Актуальность: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556792"/>
            <a:ext cx="7554416" cy="431060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</a:rPr>
              <a:t>В преддверии празднования Дня Победы с детьми провели блиц опрос по выявлению знаний и представлений о ВОВ, который показал что, дети имеют очень скудные знания о героях Великой Отечественной Войны. Таким образом было принято решение реализовать проект « Этот День Победы!»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</a:rPr>
              <a:t>Проект направлен на патриотическое воспитание детей среднего дошкольного возраста. В процессе реализации проекта у дошкольников формируется чувства привязанности, верности, гордости за свою родину.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678180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Тип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0808"/>
            <a:ext cx="754380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 виду деятельности: познавательно-продуктивный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 числу участников: групповой, средняя группа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 времени проведения: краткосрочный,1 неделя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 форме: интегративный (познание, коммуникация, художественное творчество, труд)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Участники проекта: дети, родители, воспитатели.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192688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Цель проекта: </a:t>
            </a:r>
            <a:r>
              <a:rPr lang="ru-RU" sz="4400" dirty="0" smtClean="0">
                <a:solidFill>
                  <a:srgbClr val="00B050"/>
                </a:solidFill>
              </a:rPr>
              <a:t>формирование патриотизма, чувства гордости за свою страну.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/>
            </a:r>
            <a:br>
              <a:rPr lang="ru-RU" sz="4400" dirty="0" smtClean="0">
                <a:solidFill>
                  <a:srgbClr val="00B050"/>
                </a:solidFill>
              </a:rPr>
            </a:b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86" y="-18286"/>
            <a:ext cx="9395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/>
              <a:t>Задачи проекта:</a:t>
            </a:r>
            <a:br>
              <a:rPr lang="ru-RU" sz="4800" b="1" i="1" dirty="0"/>
            </a:br>
            <a:r>
              <a:rPr lang="ru-RU" sz="2800" dirty="0"/>
              <a:t>1. Сообщить элементарные сведения о Великой Отечественной Войне.</a:t>
            </a:r>
            <a:br>
              <a:rPr lang="ru-RU" sz="2800" dirty="0"/>
            </a:br>
            <a:r>
              <a:rPr lang="ru-RU" sz="2800" dirty="0"/>
              <a:t>2. Расширить знания о защитниках отечества, о функциях армии.</a:t>
            </a:r>
            <a:br>
              <a:rPr lang="ru-RU" sz="2800" dirty="0"/>
            </a:br>
            <a:r>
              <a:rPr lang="ru-RU" sz="2800" dirty="0"/>
              <a:t>3. Воспитывать гордость и уважение к ветеранам ВОВ</a:t>
            </a:r>
            <a:br>
              <a:rPr lang="ru-RU" sz="2800" dirty="0"/>
            </a:br>
            <a:r>
              <a:rPr lang="ru-RU" sz="2800" dirty="0"/>
              <a:t>4. Развивать речь детей, обогащать словарный запас через худ. литературу, песни о войне.</a:t>
            </a:r>
            <a:br>
              <a:rPr lang="ru-RU" sz="2800" dirty="0"/>
            </a:br>
            <a:r>
              <a:rPr lang="ru-RU" sz="2800" dirty="0"/>
              <a:t>5. Формировать чувство гордости за Родину, за наш народ.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9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1-й этап: подготовительный.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4320480" cy="4104456"/>
          </a:xfrm>
        </p:spPr>
        <p:txBody>
          <a:bodyPr/>
          <a:lstStyle/>
          <a:p>
            <a:r>
              <a:rPr lang="ru-RU" dirty="0" smtClean="0"/>
              <a:t>Подбор справочной, познавательной, художественной литературы, иллюстрированный материал, стихи ко Дню победы, дидактические игры на развитие мышления.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211960" cy="4032448"/>
          </a:xfrm>
        </p:spPr>
      </p:pic>
    </p:spTree>
    <p:extLst>
      <p:ext uri="{BB962C8B-B14F-4D97-AF65-F5344CB8AC3E}">
        <p14:creationId xmlns:p14="http://schemas.microsoft.com/office/powerpoint/2010/main" val="148832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2-й этап: основной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212648" cy="155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44408" y="609600"/>
            <a:ext cx="583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55576" y="404664"/>
            <a:ext cx="7547176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рамках реализации проекта с детьми проводилась непосредственно образовательная деятельность по проекту, была организованна совместная и самостоятельная деятельность детей по знакомству с ВОВ и победой над фашистами 9 мая.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Открытки к празднику.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5733256"/>
            <a:ext cx="6624736" cy="720080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Изготовление открыток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302751" y="609600"/>
            <a:ext cx="45719" cy="83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984776" cy="3600400"/>
          </a:xfrm>
        </p:spPr>
      </p:pic>
    </p:spTree>
    <p:extLst>
      <p:ext uri="{BB962C8B-B14F-4D97-AF65-F5344CB8AC3E}">
        <p14:creationId xmlns:p14="http://schemas.microsoft.com/office/powerpoint/2010/main" val="429334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914456" cy="9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Оригами: пилотка.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683568" y="609600"/>
            <a:ext cx="75384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4" y="332656"/>
            <a:ext cx="4229331" cy="46085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302751" y="609600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600399" cy="4536504"/>
          </a:xfrm>
        </p:spPr>
      </p:pic>
    </p:spTree>
    <p:extLst>
      <p:ext uri="{BB962C8B-B14F-4D97-AF65-F5344CB8AC3E}">
        <p14:creationId xmlns:p14="http://schemas.microsoft.com/office/powerpoint/2010/main" val="83777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224</TotalTime>
  <Words>230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Этот День Победы!</vt:lpstr>
      <vt:lpstr>Актуальность:</vt:lpstr>
      <vt:lpstr>Тип проекта:</vt:lpstr>
      <vt:lpstr>Цель проекта: формирование патриотизма, чувства гордости за свою страну.  </vt:lpstr>
      <vt:lpstr>Презентация PowerPoint</vt:lpstr>
      <vt:lpstr>1-й этап: подготовительный.</vt:lpstr>
      <vt:lpstr>2-й этап: основной</vt:lpstr>
      <vt:lpstr>Открытки к празднику.</vt:lpstr>
      <vt:lpstr>Оригами: пилотка.</vt:lpstr>
      <vt:lpstr>Презентация PowerPoint</vt:lpstr>
      <vt:lpstr>Аппликация: флажки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День Победы!</dc:title>
  <dc:creator>Буйкин Евгений</dc:creator>
  <cp:lastModifiedBy>Буйкин Евгений</cp:lastModifiedBy>
  <cp:revision>13</cp:revision>
  <dcterms:created xsi:type="dcterms:W3CDTF">2015-05-05T12:41:02Z</dcterms:created>
  <dcterms:modified xsi:type="dcterms:W3CDTF">2015-06-02T10:55:41Z</dcterms:modified>
</cp:coreProperties>
</file>