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83" d="100"/>
          <a:sy n="83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ACC882-5CEC-4CB4-8975-DDFABCE6E457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EC0248-8E19-4E21-90BA-0143EA79A6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41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80728"/>
            <a:ext cx="3429000" cy="4392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Здесь находится больница</a:t>
            </a:r>
            <a:br>
              <a:rPr lang="ru-RU" dirty="0" smtClean="0"/>
            </a:br>
            <a:r>
              <a:rPr lang="ru-RU" dirty="0" smtClean="0"/>
              <a:t>если надо полечится </a:t>
            </a:r>
            <a:br>
              <a:rPr lang="ru-RU" dirty="0" smtClean="0"/>
            </a:br>
            <a:r>
              <a:rPr lang="ru-RU" dirty="0" smtClean="0"/>
              <a:t>приходите, доктор ждет</a:t>
            </a:r>
            <a:br>
              <a:rPr lang="ru-RU" dirty="0" smtClean="0"/>
            </a:br>
            <a:r>
              <a:rPr lang="ru-RU" dirty="0" smtClean="0"/>
              <a:t>он сейчас прием ведет!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88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052736"/>
            <a:ext cx="3429000" cy="410445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 Наш гараж</a:t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611560" y="980728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43559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158208"/>
          </a:xfrm>
        </p:spPr>
        <p:txBody>
          <a:bodyPr/>
          <a:lstStyle/>
          <a:p>
            <a:r>
              <a:rPr lang="ru-RU" dirty="0" smtClean="0"/>
              <a:t>Дом у нас как настоящий</a:t>
            </a:r>
            <a:br>
              <a:rPr lang="ru-RU" dirty="0" smtClean="0"/>
            </a:br>
            <a:r>
              <a:rPr lang="ru-RU" dirty="0" smtClean="0"/>
              <a:t>кресло, стол, кровати…</a:t>
            </a:r>
            <a:br>
              <a:rPr lang="ru-RU" dirty="0" smtClean="0"/>
            </a:br>
            <a:r>
              <a:rPr lang="ru-RU" dirty="0" smtClean="0"/>
              <a:t>приходите в гости к нам,</a:t>
            </a:r>
            <a:br>
              <a:rPr lang="ru-RU" dirty="0" smtClean="0"/>
            </a:br>
            <a:r>
              <a:rPr lang="ru-RU" dirty="0" smtClean="0"/>
              <a:t>очень рады мы гостям.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60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052736"/>
            <a:ext cx="3429000" cy="4248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группе расположен магазин </a:t>
            </a:r>
            <a:br>
              <a:rPr lang="ru-RU" dirty="0" smtClean="0"/>
            </a:br>
            <a:r>
              <a:rPr lang="ru-RU" dirty="0" smtClean="0"/>
              <a:t>в нем множество продуктов и корзин.</a:t>
            </a:r>
            <a:br>
              <a:rPr lang="ru-RU" dirty="0" smtClean="0"/>
            </a:br>
            <a:r>
              <a:rPr lang="ru-RU" dirty="0" smtClean="0"/>
              <a:t>К нам в магазин вы приходите продукты разные купите.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00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230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солон красоты скорей поспешите</a:t>
            </a:r>
            <a:br>
              <a:rPr lang="ru-RU" dirty="0" smtClean="0"/>
            </a:br>
            <a:r>
              <a:rPr lang="ru-RU" dirty="0" smtClean="0"/>
              <a:t>макияж и прическу здесь наведите</a:t>
            </a:r>
            <a:br>
              <a:rPr lang="ru-RU" dirty="0" smtClean="0"/>
            </a:br>
            <a:r>
              <a:rPr lang="ru-RU" dirty="0" smtClean="0"/>
              <a:t>вы будете просто неотразимы…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683568" y="980728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55892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158208"/>
          </a:xfrm>
        </p:spPr>
        <p:txBody>
          <a:bodyPr/>
          <a:lstStyle/>
          <a:p>
            <a:r>
              <a:rPr lang="ru-RU" dirty="0" smtClean="0"/>
              <a:t>Вот идет строительство</a:t>
            </a:r>
            <a:br>
              <a:rPr lang="ru-RU" dirty="0" smtClean="0"/>
            </a:br>
            <a:r>
              <a:rPr lang="ru-RU" dirty="0" smtClean="0"/>
              <a:t>строятся дома.</a:t>
            </a:r>
            <a:br>
              <a:rPr lang="ru-RU" dirty="0" smtClean="0"/>
            </a:br>
            <a:r>
              <a:rPr lang="ru-RU" dirty="0" smtClean="0"/>
              <a:t>Создадут комфорт, Уют</a:t>
            </a:r>
            <a:br>
              <a:rPr lang="ru-RU" dirty="0" smtClean="0"/>
            </a:br>
            <a:r>
              <a:rPr lang="ru-RU" dirty="0" smtClean="0"/>
              <a:t>строители всегда! да!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49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052736"/>
            <a:ext cx="3429000" cy="4086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Музыкальный   уголок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51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96752"/>
            <a:ext cx="3429000" cy="40324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Костюмчик каждому найдется, </a:t>
            </a:r>
            <a:br>
              <a:rPr lang="ru-RU" sz="3600" dirty="0" smtClean="0"/>
            </a:br>
            <a:r>
              <a:rPr lang="ru-RU" sz="3600" dirty="0" smtClean="0"/>
              <a:t>и сразу мир нам улыбнется.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011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15820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Уголок ряженья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02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24744"/>
            <a:ext cx="3429000" cy="396044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  наш театр</a:t>
            </a:r>
            <a:br>
              <a:rPr lang="ru-RU" sz="7200" dirty="0" smtClean="0"/>
            </a:br>
            <a:endParaRPr lang="ru-RU" sz="7200" dirty="0" smtClean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294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32657"/>
            <a:ext cx="6255488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Группа: «Солнышко»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6912768" cy="475252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Девиз:  «Светить всегда, светить везде и помогать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друзьям в беде!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Воспитатель: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Буйкина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Римма Олеговна.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67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9421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Экологический уголок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610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23021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Любимые цветочки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390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01419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Центр сенсорного развития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212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ru-RU" dirty="0" smtClean="0"/>
              <a:t>  Любим в игры мы играть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521075" cy="36988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3631431" cy="3698800"/>
          </a:xfrm>
        </p:spPr>
      </p:pic>
    </p:spTree>
    <p:extLst>
      <p:ext uri="{BB962C8B-B14F-4D97-AF65-F5344CB8AC3E}">
        <p14:creationId xmlns:p14="http://schemas.microsoft.com/office/powerpoint/2010/main" val="169478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2952328" cy="3168352"/>
          </a:xfrm>
        </p:spPr>
      </p:pic>
    </p:spTree>
    <p:extLst>
      <p:ext uri="{BB962C8B-B14F-4D97-AF65-F5344CB8AC3E}">
        <p14:creationId xmlns:p14="http://schemas.microsoft.com/office/powerpoint/2010/main" val="799280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33296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Спасибо за внимание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7437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  <p:extLst>
      <p:ext uri="{BB962C8B-B14F-4D97-AF65-F5344CB8AC3E}">
        <p14:creationId xmlns:p14="http://schemas.microsoft.com/office/powerpoint/2010/main" val="127723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  <p:extLst>
      <p:ext uri="{BB962C8B-B14F-4D97-AF65-F5344CB8AC3E}">
        <p14:creationId xmlns:p14="http://schemas.microsoft.com/office/powerpoint/2010/main" val="82793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908720"/>
            <a:ext cx="3429000" cy="4608512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 Уголок этот «Книжным домом»               зовут .</a:t>
            </a:r>
            <a:br>
              <a:rPr lang="ru-RU" sz="2400" dirty="0" smtClean="0"/>
            </a:br>
            <a:r>
              <a:rPr lang="ru-RU" sz="2400" dirty="0" smtClean="0"/>
              <a:t> Здесь разные книжки на полках живут.</a:t>
            </a:r>
            <a:br>
              <a:rPr lang="ru-RU" sz="2400" dirty="0" smtClean="0"/>
            </a:br>
            <a:r>
              <a:rPr lang="ru-RU" sz="2400" dirty="0" smtClean="0"/>
              <a:t> Детишкам желающим многое знать,</a:t>
            </a:r>
            <a:br>
              <a:rPr lang="ru-RU" sz="2400" dirty="0" smtClean="0"/>
            </a:br>
            <a:r>
              <a:rPr lang="ru-RU" sz="2400" dirty="0" smtClean="0"/>
              <a:t> могут о многом они рассказать.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>
          <a:xfrm>
            <a:off x="395536" y="764704"/>
            <a:ext cx="4752528" cy="5040560"/>
          </a:xfrm>
        </p:spPr>
      </p:pic>
    </p:spTree>
    <p:extLst>
      <p:ext uri="{BB962C8B-B14F-4D97-AF65-F5344CB8AC3E}">
        <p14:creationId xmlns:p14="http://schemas.microsoft.com/office/powerpoint/2010/main" val="68643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764704"/>
            <a:ext cx="3429000" cy="47525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«Художником может быть я и не стану,</a:t>
            </a:r>
            <a:br>
              <a:rPr lang="ru-RU" sz="2800" dirty="0" smtClean="0"/>
            </a:br>
            <a:r>
              <a:rPr lang="ru-RU" sz="2800" dirty="0" smtClean="0"/>
              <a:t>но вот рисовать я люблю!</a:t>
            </a:r>
            <a:br>
              <a:rPr lang="ru-RU" sz="2800" dirty="0" smtClean="0"/>
            </a:br>
            <a:r>
              <a:rPr lang="ru-RU" sz="2800" dirty="0" smtClean="0"/>
              <a:t>Альбомы и ручки,</a:t>
            </a:r>
            <a:br>
              <a:rPr lang="ru-RU" sz="2800" dirty="0" smtClean="0"/>
            </a:br>
            <a:r>
              <a:rPr lang="ru-RU" sz="2800" dirty="0" smtClean="0"/>
              <a:t>мелки и тетради</a:t>
            </a:r>
            <a:br>
              <a:rPr lang="ru-RU" sz="2800" dirty="0" smtClean="0"/>
            </a:br>
            <a:r>
              <a:rPr lang="ru-RU" sz="2800" dirty="0" smtClean="0"/>
              <a:t>все в уголке я найду»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512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94218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уголок  родного края.</a:t>
            </a:r>
            <a:br>
              <a:rPr lang="ru-RU" sz="4800" dirty="0" smtClean="0"/>
            </a:br>
            <a:endParaRPr lang="ru-RU" sz="4800" dirty="0" smtClean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015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80728"/>
            <a:ext cx="3429000" cy="4086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огород на окошке.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923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086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Мини – лаборатория</a:t>
            </a:r>
            <a:br>
              <a:rPr lang="ru-RU" sz="3600" dirty="0" smtClean="0"/>
            </a:br>
            <a:r>
              <a:rPr lang="ru-RU" sz="3600" dirty="0" smtClean="0"/>
              <a:t>«Почемучка»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96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146</TotalTime>
  <Words>106</Words>
  <Application>Microsoft Office PowerPoint</Application>
  <PresentationFormat>Экран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Презентация PowerPoint</vt:lpstr>
      <vt:lpstr>Группа: «Солнышко»</vt:lpstr>
      <vt:lpstr>Презентация PowerPoint</vt:lpstr>
      <vt:lpstr>Презентация PowerPoint</vt:lpstr>
      <vt:lpstr>   Уголок этот «Книжным домом»               зовут .  Здесь разные книжки на полках живут.  Детишкам желающим многое знать,  могут о многом они рассказать.</vt:lpstr>
      <vt:lpstr>«Художником может быть я и не стану, но вот рисовать я люблю! Альбомы и ручки, мелки и тетради все в уголке я найду» </vt:lpstr>
      <vt:lpstr>уголок  родного края. </vt:lpstr>
      <vt:lpstr>огород на окошке. </vt:lpstr>
      <vt:lpstr>Мини – лаборатория «Почемучка»  </vt:lpstr>
      <vt:lpstr>Здесь находится больница если надо полечится  приходите, доктор ждет он сейчас прием ведет! </vt:lpstr>
      <vt:lpstr>  Наш гараж </vt:lpstr>
      <vt:lpstr>Дом у нас как настоящий кресло, стол, кровати… приходите в гости к нам, очень рады мы гостям. </vt:lpstr>
      <vt:lpstr>В группе расположен магазин  в нем множество продуктов и корзин. К нам в магазин вы приходите продукты разные купите. </vt:lpstr>
      <vt:lpstr>В солон красоты скорей поспешите макияж и прическу здесь наведите вы будете просто неотразимы… </vt:lpstr>
      <vt:lpstr>Вот идет строительство строятся дома. Создадут комфорт, Уют строители всегда! да! </vt:lpstr>
      <vt:lpstr>Музыкальный   уголок    </vt:lpstr>
      <vt:lpstr>Костюмчик каждому найдется,  и сразу мир нам улыбнется. </vt:lpstr>
      <vt:lpstr>Уголок ряженья  </vt:lpstr>
      <vt:lpstr>  наш театр </vt:lpstr>
      <vt:lpstr>Экологический уголок    </vt:lpstr>
      <vt:lpstr>Любимые цветочки  </vt:lpstr>
      <vt:lpstr>Центр сенсорного развития  </vt:lpstr>
      <vt:lpstr>  Любим в игры мы играть</vt:lpstr>
      <vt:lpstr>Презентация PowerPoint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Буйкин Евгений</dc:creator>
  <cp:lastModifiedBy>Буйкин Евгений</cp:lastModifiedBy>
  <cp:revision>12</cp:revision>
  <dcterms:created xsi:type="dcterms:W3CDTF">2015-08-11T10:13:47Z</dcterms:created>
  <dcterms:modified xsi:type="dcterms:W3CDTF">2015-08-11T12:39:48Z</dcterms:modified>
</cp:coreProperties>
</file>