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7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2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4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9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8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9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6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2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9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1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7855-E649-4D99-969D-7379DCE6EAA2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823D-23A5-4E5B-A309-0177D6660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69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pPr algn="l"/>
            <a:r>
              <a:rPr lang="ru-RU" sz="4800" i="1" dirty="0" smtClean="0">
                <a:solidFill>
                  <a:srgbClr val="0070C0"/>
                </a:solidFill>
              </a:rPr>
              <a:t>       «Штампинг»</a:t>
            </a:r>
            <a:br>
              <a:rPr lang="ru-RU" sz="4800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        </a:t>
            </a:r>
            <a:r>
              <a:rPr lang="ru-RU" sz="1400" dirty="0" smtClean="0"/>
              <a:t>Воспитатели: </a:t>
            </a:r>
            <a:r>
              <a:rPr lang="ru-RU" sz="1400" dirty="0" err="1" smtClean="0"/>
              <a:t>Буйкина</a:t>
            </a:r>
            <a:r>
              <a:rPr lang="ru-RU" sz="1400" dirty="0" smtClean="0"/>
              <a:t> Р.О. , Григорьева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5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4186808" cy="59766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648"/>
            <a:ext cx="4038600" cy="5976664"/>
          </a:xfrm>
        </p:spPr>
      </p:pic>
    </p:spTree>
    <p:extLst>
      <p:ext uri="{BB962C8B-B14F-4D97-AF65-F5344CB8AC3E}">
        <p14:creationId xmlns:p14="http://schemas.microsoft.com/office/powerpoint/2010/main" val="404585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4114800" cy="60486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114800" cy="6048672"/>
          </a:xfrm>
        </p:spPr>
      </p:pic>
    </p:spTree>
    <p:extLst>
      <p:ext uri="{BB962C8B-B14F-4D97-AF65-F5344CB8AC3E}">
        <p14:creationId xmlns:p14="http://schemas.microsoft.com/office/powerpoint/2010/main" val="28906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2" y="260648"/>
            <a:ext cx="4099626" cy="58655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038600" cy="5832648"/>
          </a:xfrm>
        </p:spPr>
      </p:pic>
    </p:spTree>
    <p:extLst>
      <p:ext uri="{BB962C8B-B14F-4D97-AF65-F5344CB8AC3E}">
        <p14:creationId xmlns:p14="http://schemas.microsoft.com/office/powerpoint/2010/main" val="26768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4186808" cy="59766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648"/>
            <a:ext cx="4038600" cy="5904656"/>
          </a:xfrm>
        </p:spPr>
      </p:pic>
    </p:spTree>
    <p:extLst>
      <p:ext uri="{BB962C8B-B14F-4D97-AF65-F5344CB8AC3E}">
        <p14:creationId xmlns:p14="http://schemas.microsoft.com/office/powerpoint/2010/main" val="33893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4258816" cy="61206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648"/>
            <a:ext cx="4038600" cy="6120680"/>
          </a:xfrm>
        </p:spPr>
      </p:pic>
    </p:spTree>
    <p:extLst>
      <p:ext uri="{BB962C8B-B14F-4D97-AF65-F5344CB8AC3E}">
        <p14:creationId xmlns:p14="http://schemas.microsoft.com/office/powerpoint/2010/main" val="453135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3" cy="5865515"/>
          </a:xfrm>
        </p:spPr>
      </p:pic>
    </p:spTree>
    <p:extLst>
      <p:ext uri="{BB962C8B-B14F-4D97-AF65-F5344CB8AC3E}">
        <p14:creationId xmlns:p14="http://schemas.microsoft.com/office/powerpoint/2010/main" val="34533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3" cy="6264696"/>
          </a:xfrm>
        </p:spPr>
      </p:pic>
    </p:spTree>
    <p:extLst>
      <p:ext uri="{BB962C8B-B14F-4D97-AF65-F5344CB8AC3E}">
        <p14:creationId xmlns:p14="http://schemas.microsoft.com/office/powerpoint/2010/main" val="1228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3" cy="6192688"/>
          </a:xfrm>
        </p:spPr>
      </p:pic>
    </p:spTree>
    <p:extLst>
      <p:ext uri="{BB962C8B-B14F-4D97-AF65-F5344CB8AC3E}">
        <p14:creationId xmlns:p14="http://schemas.microsoft.com/office/powerpoint/2010/main" val="41880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19" cy="6120680"/>
          </a:xfrm>
        </p:spPr>
      </p:pic>
    </p:spTree>
    <p:extLst>
      <p:ext uri="{BB962C8B-B14F-4D97-AF65-F5344CB8AC3E}">
        <p14:creationId xmlns:p14="http://schemas.microsoft.com/office/powerpoint/2010/main" val="12223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Штампинг</a:t>
            </a:r>
            <a:r>
              <a:rPr lang="ru-RU" sz="3200" b="1" dirty="0"/>
              <a:t> - это техника нанесения оттиска на поверхности при помощи штампов.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268760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36089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ШТАМПОВ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02" y="1600200"/>
            <a:ext cx="6767795" cy="4525963"/>
          </a:xfrm>
        </p:spPr>
      </p:pic>
    </p:spTree>
    <p:extLst>
      <p:ext uri="{BB962C8B-B14F-4D97-AF65-F5344CB8AC3E}">
        <p14:creationId xmlns:p14="http://schemas.microsoft.com/office/powerpoint/2010/main" val="193144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648"/>
            <a:ext cx="4038600" cy="576064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4038600" cy="5616624"/>
          </a:xfrm>
        </p:spPr>
      </p:pic>
    </p:spTree>
    <p:extLst>
      <p:ext uri="{BB962C8B-B14F-4D97-AF65-F5344CB8AC3E}">
        <p14:creationId xmlns:p14="http://schemas.microsoft.com/office/powerpoint/2010/main" val="2763931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4114800" cy="561662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692696"/>
            <a:ext cx="4041775" cy="5328591"/>
          </a:xfrm>
        </p:spPr>
      </p:pic>
    </p:spTree>
    <p:extLst>
      <p:ext uri="{BB962C8B-B14F-4D97-AF65-F5344CB8AC3E}">
        <p14:creationId xmlns:p14="http://schemas.microsoft.com/office/powerpoint/2010/main" val="7198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038600" cy="56886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4176464" cy="5400600"/>
          </a:xfrm>
        </p:spPr>
      </p:pic>
    </p:spTree>
    <p:extLst>
      <p:ext uri="{BB962C8B-B14F-4D97-AF65-F5344CB8AC3E}">
        <p14:creationId xmlns:p14="http://schemas.microsoft.com/office/powerpoint/2010/main" val="4198113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4038600" cy="59046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248472" cy="5904656"/>
          </a:xfrm>
        </p:spPr>
      </p:pic>
    </p:spTree>
    <p:extLst>
      <p:ext uri="{BB962C8B-B14F-4D97-AF65-F5344CB8AC3E}">
        <p14:creationId xmlns:p14="http://schemas.microsoft.com/office/powerpoint/2010/main" val="5398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4038600" cy="60486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392487" cy="6048672"/>
          </a:xfrm>
        </p:spPr>
      </p:pic>
    </p:spTree>
    <p:extLst>
      <p:ext uri="{BB962C8B-B14F-4D97-AF65-F5344CB8AC3E}">
        <p14:creationId xmlns:p14="http://schemas.microsoft.com/office/powerpoint/2010/main" val="38712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4186808" cy="61206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648"/>
            <a:ext cx="4100264" cy="6048671"/>
          </a:xfrm>
        </p:spPr>
      </p:pic>
    </p:spTree>
    <p:extLst>
      <p:ext uri="{BB962C8B-B14F-4D97-AF65-F5344CB8AC3E}">
        <p14:creationId xmlns:p14="http://schemas.microsoft.com/office/powerpoint/2010/main" val="1931126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«Штампинг»         Воспитатели: Буйкина Р.О. , Григорьева А.В.</vt:lpstr>
      <vt:lpstr>Штампинг - это техника нанесения оттиска на поверхности при помощи штампов.</vt:lpstr>
      <vt:lpstr>ВИДЫ ШТАМПОВ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Буйкин Евгений</dc:creator>
  <cp:lastModifiedBy>Буйкин Евгений</cp:lastModifiedBy>
  <cp:revision>6</cp:revision>
  <dcterms:created xsi:type="dcterms:W3CDTF">2016-03-24T11:01:00Z</dcterms:created>
  <dcterms:modified xsi:type="dcterms:W3CDTF">2016-03-24T12:01:32Z</dcterms:modified>
</cp:coreProperties>
</file>