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06CBEA-8FA9-420C-995E-2CD79DF1AB5E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28C93A01-6B12-44BC-82D7-0A63E8250C2E}">
      <dgm:prSet phldrT="[Текст]"/>
      <dgm:spPr/>
      <dgm:t>
        <a:bodyPr/>
        <a:lstStyle/>
        <a:p>
          <a:r>
            <a:rPr lang="ru-RU" dirty="0" smtClean="0"/>
            <a:t>Лексическая тема: «Животные жарких стран»</a:t>
          </a:r>
          <a:endParaRPr lang="ru-RU" dirty="0"/>
        </a:p>
      </dgm:t>
    </dgm:pt>
    <dgm:pt modelId="{4F25BCDA-D2A4-401C-A904-42010B72A4E0}" type="parTrans" cxnId="{1B169088-F2C6-41E2-ADF8-EB2666685261}">
      <dgm:prSet/>
      <dgm:spPr/>
      <dgm:t>
        <a:bodyPr/>
        <a:lstStyle/>
        <a:p>
          <a:endParaRPr lang="ru-RU"/>
        </a:p>
      </dgm:t>
    </dgm:pt>
    <dgm:pt modelId="{B2016A39-017E-4850-B462-AEFED62D900D}" type="sibTrans" cxnId="{1B169088-F2C6-41E2-ADF8-EB2666685261}">
      <dgm:prSet/>
      <dgm:spPr/>
      <dgm:t>
        <a:bodyPr/>
        <a:lstStyle/>
        <a:p>
          <a:endParaRPr lang="ru-RU"/>
        </a:p>
      </dgm:t>
    </dgm:pt>
    <dgm:pt modelId="{3BD48425-926B-4B8F-92F7-2F519696C324}" type="pres">
      <dgm:prSet presAssocID="{D506CBEA-8FA9-420C-995E-2CD79DF1AB5E}" presName="Name0" presStyleCnt="0">
        <dgm:presLayoutVars>
          <dgm:dir/>
          <dgm:resizeHandles val="exact"/>
        </dgm:presLayoutVars>
      </dgm:prSet>
      <dgm:spPr/>
    </dgm:pt>
    <dgm:pt modelId="{13B9C8B5-CFC2-45B1-B976-5667DAFD0FD1}" type="pres">
      <dgm:prSet presAssocID="{28C93A01-6B12-44BC-82D7-0A63E8250C2E}" presName="composite" presStyleCnt="0"/>
      <dgm:spPr/>
    </dgm:pt>
    <dgm:pt modelId="{D1F33242-2EB4-404A-A35D-C90B4D84BBA2}" type="pres">
      <dgm:prSet presAssocID="{28C93A01-6B12-44BC-82D7-0A63E8250C2E}" presName="rect1" presStyleLbl="bgImgPlace1" presStyleIdx="0" presStyleCnt="1" custScaleY="131935" custLinFactNeighborY="-1492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20925C0B-C211-4575-B761-BE6DD2337433}" type="pres">
      <dgm:prSet presAssocID="{28C93A01-6B12-44BC-82D7-0A63E8250C2E}" presName="wedgeRectCallout1" presStyleLbl="node1" presStyleIdx="0" presStyleCnt="1" custScaleY="76288" custLinFactNeighborX="-1718" custLinFactNeighborY="481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8B835D-8F25-4CDA-A7A6-186F9F7B06EF}" type="presOf" srcId="{D506CBEA-8FA9-420C-995E-2CD79DF1AB5E}" destId="{3BD48425-926B-4B8F-92F7-2F519696C324}" srcOrd="0" destOrd="0" presId="urn:microsoft.com/office/officeart/2008/layout/BendingPictureCaptionList"/>
    <dgm:cxn modelId="{F15CCC0D-7194-49FF-A99F-D69C22E99A23}" type="presOf" srcId="{28C93A01-6B12-44BC-82D7-0A63E8250C2E}" destId="{20925C0B-C211-4575-B761-BE6DD2337433}" srcOrd="0" destOrd="0" presId="urn:microsoft.com/office/officeart/2008/layout/BendingPictureCaptionList"/>
    <dgm:cxn modelId="{1B169088-F2C6-41E2-ADF8-EB2666685261}" srcId="{D506CBEA-8FA9-420C-995E-2CD79DF1AB5E}" destId="{28C93A01-6B12-44BC-82D7-0A63E8250C2E}" srcOrd="0" destOrd="0" parTransId="{4F25BCDA-D2A4-401C-A904-42010B72A4E0}" sibTransId="{B2016A39-017E-4850-B462-AEFED62D900D}"/>
    <dgm:cxn modelId="{032E903D-3152-44F8-9023-6DC6D704E1CA}" type="presParOf" srcId="{3BD48425-926B-4B8F-92F7-2F519696C324}" destId="{13B9C8B5-CFC2-45B1-B976-5667DAFD0FD1}" srcOrd="0" destOrd="0" presId="urn:microsoft.com/office/officeart/2008/layout/BendingPictureCaptionList"/>
    <dgm:cxn modelId="{44C7A79C-BCB7-4865-A488-E43EA7D48DE6}" type="presParOf" srcId="{13B9C8B5-CFC2-45B1-B976-5667DAFD0FD1}" destId="{D1F33242-2EB4-404A-A35D-C90B4D84BBA2}" srcOrd="0" destOrd="0" presId="urn:microsoft.com/office/officeart/2008/layout/BendingPictureCaptionList"/>
    <dgm:cxn modelId="{A0BB2E96-6B25-4C64-8F8E-1FC4AB311300}" type="presParOf" srcId="{13B9C8B5-CFC2-45B1-B976-5667DAFD0FD1}" destId="{20925C0B-C211-4575-B761-BE6DD2337433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8F0B21-1553-44F5-8D6B-448D4E8D4669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90E61826-B67A-4D39-A0DF-26A09850BC0E}">
      <dgm:prSet phldrT="[Текст]"/>
      <dgm:spPr/>
      <dgm:t>
        <a:bodyPr/>
        <a:lstStyle/>
        <a:p>
          <a:r>
            <a:rPr lang="ru-RU" dirty="0" smtClean="0"/>
            <a:t>С/Р игра «Пикник»</a:t>
          </a:r>
          <a:endParaRPr lang="ru-RU" dirty="0"/>
        </a:p>
      </dgm:t>
    </dgm:pt>
    <dgm:pt modelId="{A9914D55-B051-418F-BB07-7928D3B5D5D0}" type="parTrans" cxnId="{F0250019-1903-47DB-8161-726F3A941A68}">
      <dgm:prSet/>
      <dgm:spPr/>
      <dgm:t>
        <a:bodyPr/>
        <a:lstStyle/>
        <a:p>
          <a:endParaRPr lang="ru-RU"/>
        </a:p>
      </dgm:t>
    </dgm:pt>
    <dgm:pt modelId="{FF114B68-FBD4-4B81-ACE1-7F7B058F6568}" type="sibTrans" cxnId="{F0250019-1903-47DB-8161-726F3A941A68}">
      <dgm:prSet/>
      <dgm:spPr/>
      <dgm:t>
        <a:bodyPr/>
        <a:lstStyle/>
        <a:p>
          <a:endParaRPr lang="ru-RU"/>
        </a:p>
      </dgm:t>
    </dgm:pt>
    <dgm:pt modelId="{FBE96839-B0E5-4CED-8497-FB133D8F2642}" type="pres">
      <dgm:prSet presAssocID="{748F0B21-1553-44F5-8D6B-448D4E8D4669}" presName="Name0" presStyleCnt="0">
        <dgm:presLayoutVars>
          <dgm:dir/>
          <dgm:resizeHandles val="exact"/>
        </dgm:presLayoutVars>
      </dgm:prSet>
      <dgm:spPr/>
    </dgm:pt>
    <dgm:pt modelId="{1AB7D8C4-A966-40A6-BEFA-ABF97776E20E}" type="pres">
      <dgm:prSet presAssocID="{90E61826-B67A-4D39-A0DF-26A09850BC0E}" presName="compNode" presStyleCnt="0"/>
      <dgm:spPr/>
    </dgm:pt>
    <dgm:pt modelId="{28160609-F506-459D-A348-4C21F6FF5A0F}" type="pres">
      <dgm:prSet presAssocID="{90E61826-B67A-4D39-A0DF-26A09850BC0E}" presName="pictRect" presStyleLbl="node1" presStyleIdx="0" presStyleCnt="1" custScaleY="11873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F4445BB7-EED7-4B20-83CD-FBC445E5A79F}" type="pres">
      <dgm:prSet presAssocID="{90E61826-B67A-4D39-A0DF-26A09850BC0E}" presName="textRect" presStyleLbl="revTx" presStyleIdx="0" presStyleCnt="1" custScaleY="508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250019-1903-47DB-8161-726F3A941A68}" srcId="{748F0B21-1553-44F5-8D6B-448D4E8D4669}" destId="{90E61826-B67A-4D39-A0DF-26A09850BC0E}" srcOrd="0" destOrd="0" parTransId="{A9914D55-B051-418F-BB07-7928D3B5D5D0}" sibTransId="{FF114B68-FBD4-4B81-ACE1-7F7B058F6568}"/>
    <dgm:cxn modelId="{8FD650DA-8A6F-4189-B076-971A4526F3FD}" type="presOf" srcId="{748F0B21-1553-44F5-8D6B-448D4E8D4669}" destId="{FBE96839-B0E5-4CED-8497-FB133D8F2642}" srcOrd="0" destOrd="0" presId="urn:microsoft.com/office/officeart/2005/8/layout/pList1"/>
    <dgm:cxn modelId="{23817307-CFBF-43D2-B860-98EE504AC4D3}" type="presOf" srcId="{90E61826-B67A-4D39-A0DF-26A09850BC0E}" destId="{F4445BB7-EED7-4B20-83CD-FBC445E5A79F}" srcOrd="0" destOrd="0" presId="urn:microsoft.com/office/officeart/2005/8/layout/pList1"/>
    <dgm:cxn modelId="{C79028F3-1922-4528-A259-CD6421A0E28B}" type="presParOf" srcId="{FBE96839-B0E5-4CED-8497-FB133D8F2642}" destId="{1AB7D8C4-A966-40A6-BEFA-ABF97776E20E}" srcOrd="0" destOrd="0" presId="urn:microsoft.com/office/officeart/2005/8/layout/pList1"/>
    <dgm:cxn modelId="{A95ADC25-8047-41BF-B699-ECF9C0964DAC}" type="presParOf" srcId="{1AB7D8C4-A966-40A6-BEFA-ABF97776E20E}" destId="{28160609-F506-459D-A348-4C21F6FF5A0F}" srcOrd="0" destOrd="0" presId="urn:microsoft.com/office/officeart/2005/8/layout/pList1"/>
    <dgm:cxn modelId="{544C0E30-C02F-4461-AEC1-C058CB22A910}" type="presParOf" srcId="{1AB7D8C4-A966-40A6-BEFA-ABF97776E20E}" destId="{F4445BB7-EED7-4B20-83CD-FBC445E5A79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4503FE-A288-4246-BD2F-5B2B8129050E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C7E38066-0E98-4DC4-BBAE-1A13DE275E35}">
      <dgm:prSet phldrT="[Текст]"/>
      <dgm:spPr/>
      <dgm:t>
        <a:bodyPr/>
        <a:lstStyle/>
        <a:p>
          <a:r>
            <a:rPr lang="ru-RU" dirty="0" smtClean="0"/>
            <a:t>Праздник осени «В гостях у сказки».</a:t>
          </a:r>
          <a:endParaRPr lang="ru-RU" dirty="0"/>
        </a:p>
      </dgm:t>
    </dgm:pt>
    <dgm:pt modelId="{8CD6A20C-3EA2-4194-8C69-CD5739C963A7}" type="parTrans" cxnId="{6A1374D3-C985-4CF9-9EAB-ABEFF17C0A54}">
      <dgm:prSet/>
      <dgm:spPr/>
      <dgm:t>
        <a:bodyPr/>
        <a:lstStyle/>
        <a:p>
          <a:endParaRPr lang="ru-RU"/>
        </a:p>
      </dgm:t>
    </dgm:pt>
    <dgm:pt modelId="{1E2EEAC2-DF94-4FD6-831E-C24DD57394AD}" type="sibTrans" cxnId="{6A1374D3-C985-4CF9-9EAB-ABEFF17C0A54}">
      <dgm:prSet/>
      <dgm:spPr/>
      <dgm:t>
        <a:bodyPr/>
        <a:lstStyle/>
        <a:p>
          <a:endParaRPr lang="ru-RU"/>
        </a:p>
      </dgm:t>
    </dgm:pt>
    <dgm:pt modelId="{730B73EF-BAD8-47BC-A45A-686042C8FE92}" type="pres">
      <dgm:prSet presAssocID="{8D4503FE-A288-4246-BD2F-5B2B8129050E}" presName="Name0" presStyleCnt="0">
        <dgm:presLayoutVars>
          <dgm:dir/>
          <dgm:resizeHandles val="exact"/>
        </dgm:presLayoutVars>
      </dgm:prSet>
      <dgm:spPr/>
    </dgm:pt>
    <dgm:pt modelId="{44F7D3E0-31BB-4C9F-BB9D-B9D52E798979}" type="pres">
      <dgm:prSet presAssocID="{C7E38066-0E98-4DC4-BBAE-1A13DE275E35}" presName="compNode" presStyleCnt="0"/>
      <dgm:spPr/>
    </dgm:pt>
    <dgm:pt modelId="{1AC1A447-D12B-4541-8E8D-300EE1DA2048}" type="pres">
      <dgm:prSet presAssocID="{C7E38066-0E98-4DC4-BBAE-1A13DE275E35}" presName="pictRect" presStyleLbl="nod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43644E21-0F83-4E2B-B3C0-D39DD66E5E0F}" type="pres">
      <dgm:prSet presAssocID="{C7E38066-0E98-4DC4-BBAE-1A13DE275E35}" presName="textRec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1374D3-C985-4CF9-9EAB-ABEFF17C0A54}" srcId="{8D4503FE-A288-4246-BD2F-5B2B8129050E}" destId="{C7E38066-0E98-4DC4-BBAE-1A13DE275E35}" srcOrd="0" destOrd="0" parTransId="{8CD6A20C-3EA2-4194-8C69-CD5739C963A7}" sibTransId="{1E2EEAC2-DF94-4FD6-831E-C24DD57394AD}"/>
    <dgm:cxn modelId="{8309D909-452E-4481-907B-F5F08565567B}" type="presOf" srcId="{C7E38066-0E98-4DC4-BBAE-1A13DE275E35}" destId="{43644E21-0F83-4E2B-B3C0-D39DD66E5E0F}" srcOrd="0" destOrd="0" presId="urn:microsoft.com/office/officeart/2005/8/layout/pList1"/>
    <dgm:cxn modelId="{ADBF8DC2-EACA-40FC-8D4B-AF2BA6FA7DF0}" type="presOf" srcId="{8D4503FE-A288-4246-BD2F-5B2B8129050E}" destId="{730B73EF-BAD8-47BC-A45A-686042C8FE92}" srcOrd="0" destOrd="0" presId="urn:microsoft.com/office/officeart/2005/8/layout/pList1"/>
    <dgm:cxn modelId="{39393851-5F44-4E66-BAB4-0842457BD760}" type="presParOf" srcId="{730B73EF-BAD8-47BC-A45A-686042C8FE92}" destId="{44F7D3E0-31BB-4C9F-BB9D-B9D52E798979}" srcOrd="0" destOrd="0" presId="urn:microsoft.com/office/officeart/2005/8/layout/pList1"/>
    <dgm:cxn modelId="{24E194F6-16F7-48E1-AE66-9C73E58BB112}" type="presParOf" srcId="{44F7D3E0-31BB-4C9F-BB9D-B9D52E798979}" destId="{1AC1A447-D12B-4541-8E8D-300EE1DA2048}" srcOrd="0" destOrd="0" presId="urn:microsoft.com/office/officeart/2005/8/layout/pList1"/>
    <dgm:cxn modelId="{67680497-E94C-407E-BA02-E95DB7C9AA7B}" type="presParOf" srcId="{44F7D3E0-31BB-4C9F-BB9D-B9D52E798979}" destId="{43644E21-0F83-4E2B-B3C0-D39DD66E5E0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BBD44C-FAC0-4353-BEA9-3DB65CBF7AA8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</dgm:pt>
    <dgm:pt modelId="{21DAFD3B-B1F5-4D04-B5A1-3979E16836D2}">
      <dgm:prSet phldrT="[Текст]" custT="1"/>
      <dgm:spPr/>
      <dgm:t>
        <a:bodyPr/>
        <a:lstStyle/>
        <a:p>
          <a:r>
            <a:rPr lang="ru-RU" sz="4000" dirty="0" smtClean="0"/>
            <a:t>Роль Феи</a:t>
          </a:r>
          <a:endParaRPr lang="ru-RU" sz="4000" dirty="0"/>
        </a:p>
      </dgm:t>
    </dgm:pt>
    <dgm:pt modelId="{8A54D150-E5EB-4238-8AA0-AAD3E39A0A37}" type="parTrans" cxnId="{CEDD41DD-0EA1-4D17-AD4A-F31BCCF61BA5}">
      <dgm:prSet/>
      <dgm:spPr/>
    </dgm:pt>
    <dgm:pt modelId="{2BEC77B7-74A1-49BC-8C21-693B6BDB7226}" type="sibTrans" cxnId="{CEDD41DD-0EA1-4D17-AD4A-F31BCCF61BA5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ru-RU"/>
        </a:p>
      </dgm:t>
    </dgm:pt>
    <dgm:pt modelId="{77143130-BD23-4E93-852E-1BBF56D502F0}" type="pres">
      <dgm:prSet presAssocID="{6CBBD44C-FAC0-4353-BEA9-3DB65CBF7AA8}" presName="Name0" presStyleCnt="0">
        <dgm:presLayoutVars>
          <dgm:dir/>
        </dgm:presLayoutVars>
      </dgm:prSet>
      <dgm:spPr/>
    </dgm:pt>
    <dgm:pt modelId="{4EA931E2-9F6A-4E05-8CD8-72B5F1B06670}" type="pres">
      <dgm:prSet presAssocID="{2BEC77B7-74A1-49BC-8C21-693B6BDB7226}" presName="picture_1" presStyleLbl="bgImgPlace1" presStyleIdx="0" presStyleCnt="1" custLinFactNeighborX="-295" custLinFactNeighborY="-942"/>
      <dgm:spPr/>
    </dgm:pt>
    <dgm:pt modelId="{6CE84C9A-0B38-4AD4-AA09-F0D3C57F42C7}" type="pres">
      <dgm:prSet presAssocID="{21DAFD3B-B1F5-4D04-B5A1-3979E16836D2}" presName="text_1" presStyleLbl="node1" presStyleIdx="0" presStyleCnt="0">
        <dgm:presLayoutVars>
          <dgm:bulletEnabled val="1"/>
        </dgm:presLayoutVars>
      </dgm:prSet>
      <dgm:spPr/>
    </dgm:pt>
    <dgm:pt modelId="{8A89AC6A-042E-4906-93F0-93B26AB6A480}" type="pres">
      <dgm:prSet presAssocID="{6CBBD44C-FAC0-4353-BEA9-3DB65CBF7AA8}" presName="maxNode" presStyleCnt="0"/>
      <dgm:spPr/>
    </dgm:pt>
    <dgm:pt modelId="{1EFBDB6E-B93F-43DE-B5B6-22E592B140A4}" type="pres">
      <dgm:prSet presAssocID="{6CBBD44C-FAC0-4353-BEA9-3DB65CBF7AA8}" presName="Name33" presStyleCnt="0"/>
      <dgm:spPr/>
    </dgm:pt>
  </dgm:ptLst>
  <dgm:cxnLst>
    <dgm:cxn modelId="{CEDD41DD-0EA1-4D17-AD4A-F31BCCF61BA5}" srcId="{6CBBD44C-FAC0-4353-BEA9-3DB65CBF7AA8}" destId="{21DAFD3B-B1F5-4D04-B5A1-3979E16836D2}" srcOrd="0" destOrd="0" parTransId="{8A54D150-E5EB-4238-8AA0-AAD3E39A0A37}" sibTransId="{2BEC77B7-74A1-49BC-8C21-693B6BDB7226}"/>
    <dgm:cxn modelId="{2033EE26-414A-4864-AE1E-E20B95BCDDEE}" type="presOf" srcId="{21DAFD3B-B1F5-4D04-B5A1-3979E16836D2}" destId="{6CE84C9A-0B38-4AD4-AA09-F0D3C57F42C7}" srcOrd="0" destOrd="0" presId="urn:microsoft.com/office/officeart/2008/layout/AccentedPicture"/>
    <dgm:cxn modelId="{39E77DF6-1EBA-4949-A8D6-5D5E11FC9B82}" type="presOf" srcId="{2BEC77B7-74A1-49BC-8C21-693B6BDB7226}" destId="{4EA931E2-9F6A-4E05-8CD8-72B5F1B06670}" srcOrd="0" destOrd="0" presId="urn:microsoft.com/office/officeart/2008/layout/AccentedPicture"/>
    <dgm:cxn modelId="{74789F4D-08C4-44DF-9BC6-382A9BF57478}" type="presOf" srcId="{6CBBD44C-FAC0-4353-BEA9-3DB65CBF7AA8}" destId="{77143130-BD23-4E93-852E-1BBF56D502F0}" srcOrd="0" destOrd="0" presId="urn:microsoft.com/office/officeart/2008/layout/AccentedPicture"/>
    <dgm:cxn modelId="{32B3689B-118B-4039-847F-8D6CE4CC44EB}" type="presParOf" srcId="{77143130-BD23-4E93-852E-1BBF56D502F0}" destId="{4EA931E2-9F6A-4E05-8CD8-72B5F1B06670}" srcOrd="0" destOrd="0" presId="urn:microsoft.com/office/officeart/2008/layout/AccentedPicture"/>
    <dgm:cxn modelId="{1E7073A3-436D-4938-A296-3A15F5FE73AA}" type="presParOf" srcId="{77143130-BD23-4E93-852E-1BBF56D502F0}" destId="{6CE84C9A-0B38-4AD4-AA09-F0D3C57F42C7}" srcOrd="1" destOrd="0" presId="urn:microsoft.com/office/officeart/2008/layout/AccentedPicture"/>
    <dgm:cxn modelId="{B6AC712E-45CC-45ED-9CAC-46A9990ABCF7}" type="presParOf" srcId="{77143130-BD23-4E93-852E-1BBF56D502F0}" destId="{8A89AC6A-042E-4906-93F0-93B26AB6A480}" srcOrd="2" destOrd="0" presId="urn:microsoft.com/office/officeart/2008/layout/AccentedPicture"/>
    <dgm:cxn modelId="{0D72638A-7E6C-47D9-914E-2A1A3E89168A}" type="presParOf" srcId="{8A89AC6A-042E-4906-93F0-93B26AB6A480}" destId="{1EFBDB6E-B93F-43DE-B5B6-22E592B140A4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F33242-2EB4-404A-A35D-C90B4D84BBA2}">
      <dsp:nvSpPr>
        <dsp:cNvPr id="0" name=""/>
        <dsp:cNvSpPr/>
      </dsp:nvSpPr>
      <dsp:spPr>
        <a:xfrm>
          <a:off x="0" y="11"/>
          <a:ext cx="3538537" cy="373485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925C0B-C211-4575-B761-BE6DD2337433}">
      <dsp:nvSpPr>
        <dsp:cNvPr id="0" name=""/>
        <dsp:cNvSpPr/>
      </dsp:nvSpPr>
      <dsp:spPr>
        <a:xfrm>
          <a:off x="264363" y="3962195"/>
          <a:ext cx="3149297" cy="75585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Лексическая тема: «Животные жарких стран»</a:t>
          </a:r>
          <a:endParaRPr lang="ru-RU" sz="1900" kern="1200" dirty="0"/>
        </a:p>
      </dsp:txBody>
      <dsp:txXfrm>
        <a:off x="264363" y="3962195"/>
        <a:ext cx="3149297" cy="7558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160609-F506-459D-A348-4C21F6FF5A0F}">
      <dsp:nvSpPr>
        <dsp:cNvPr id="0" name=""/>
        <dsp:cNvSpPr/>
      </dsp:nvSpPr>
      <dsp:spPr>
        <a:xfrm>
          <a:off x="868" y="279208"/>
          <a:ext cx="4136180" cy="3383657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445BB7-EED7-4B20-83CD-FBC445E5A79F}">
      <dsp:nvSpPr>
        <dsp:cNvPr id="0" name=""/>
        <dsp:cNvSpPr/>
      </dsp:nvSpPr>
      <dsp:spPr>
        <a:xfrm>
          <a:off x="868" y="3772738"/>
          <a:ext cx="4136180" cy="780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34696" rIns="234696" bIns="0" numCol="1" spcCol="1270" anchor="t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С/Р игра «Пикник»</a:t>
          </a:r>
          <a:endParaRPr lang="ru-RU" sz="3300" kern="1200" dirty="0"/>
        </a:p>
      </dsp:txBody>
      <dsp:txXfrm>
        <a:off x="868" y="3772738"/>
        <a:ext cx="4136180" cy="7809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C1A447-D12B-4541-8E8D-300EE1DA2048}">
      <dsp:nvSpPr>
        <dsp:cNvPr id="0" name=""/>
        <dsp:cNvSpPr/>
      </dsp:nvSpPr>
      <dsp:spPr>
        <a:xfrm>
          <a:off x="848" y="92688"/>
          <a:ext cx="4036903" cy="2781426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644E21-0F83-4E2B-B3C0-D39DD66E5E0F}">
      <dsp:nvSpPr>
        <dsp:cNvPr id="0" name=""/>
        <dsp:cNvSpPr/>
      </dsp:nvSpPr>
      <dsp:spPr>
        <a:xfrm>
          <a:off x="848" y="2874115"/>
          <a:ext cx="4036903" cy="1497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Праздник осени «В гостях у сказки».</a:t>
          </a:r>
          <a:endParaRPr lang="ru-RU" sz="3200" kern="1200" dirty="0"/>
        </a:p>
      </dsp:txBody>
      <dsp:txXfrm>
        <a:off x="848" y="2874115"/>
        <a:ext cx="4036903" cy="14976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A931E2-9F6A-4E05-8CD8-72B5F1B06670}">
      <dsp:nvSpPr>
        <dsp:cNvPr id="0" name=""/>
        <dsp:cNvSpPr/>
      </dsp:nvSpPr>
      <dsp:spPr>
        <a:xfrm>
          <a:off x="0" y="0"/>
          <a:ext cx="3698951" cy="4718050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E84C9A-0B38-4AD4-AA09-F0D3C57F42C7}">
      <dsp:nvSpPr>
        <dsp:cNvPr id="0" name=""/>
        <dsp:cNvSpPr/>
      </dsp:nvSpPr>
      <dsp:spPr>
        <a:xfrm>
          <a:off x="158858" y="1887219"/>
          <a:ext cx="2848192" cy="2830830"/>
        </a:xfrm>
        <a:prstGeom prst="rect">
          <a:avLst/>
        </a:prstGeom>
        <a:noFill/>
        <a:ln w="2642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b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Роль Феи</a:t>
          </a:r>
          <a:endParaRPr lang="ru-RU" sz="4000" kern="1200" dirty="0"/>
        </a:p>
      </dsp:txBody>
      <dsp:txXfrm>
        <a:off x="158858" y="1887219"/>
        <a:ext cx="2848192" cy="2830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13E8-ED4B-4F74-971C-E8255BA35111}" type="datetimeFigureOut">
              <a:rPr lang="ru-RU" smtClean="0"/>
              <a:t>27.04.2016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51A8-436D-4602-9A48-A8AC67703D06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13E8-ED4B-4F74-971C-E8255BA35111}" type="datetimeFigureOut">
              <a:rPr lang="ru-RU" smtClean="0"/>
              <a:t>27.04.2016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51A8-436D-4602-9A48-A8AC67703D0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13E8-ED4B-4F74-971C-E8255BA35111}" type="datetimeFigureOut">
              <a:rPr lang="ru-RU" smtClean="0"/>
              <a:t>27.04.2016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51A8-436D-4602-9A48-A8AC67703D0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13E8-ED4B-4F74-971C-E8255BA35111}" type="datetimeFigureOut">
              <a:rPr lang="ru-RU" smtClean="0"/>
              <a:t>27.04.2016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51A8-436D-4602-9A48-A8AC67703D0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13E8-ED4B-4F74-971C-E8255BA35111}" type="datetimeFigureOut">
              <a:rPr lang="ru-RU" smtClean="0"/>
              <a:t>27.04.2016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51A8-436D-4602-9A48-A8AC67703D06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13E8-ED4B-4F74-971C-E8255BA35111}" type="datetimeFigureOut">
              <a:rPr lang="ru-RU" smtClean="0"/>
              <a:t>27.04.2016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51A8-436D-4602-9A48-A8AC67703D0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13E8-ED4B-4F74-971C-E8255BA35111}" type="datetimeFigureOut">
              <a:rPr lang="ru-RU" smtClean="0"/>
              <a:t>27.04.2016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51A8-436D-4602-9A48-A8AC67703D06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13E8-ED4B-4F74-971C-E8255BA35111}" type="datetimeFigureOut">
              <a:rPr lang="ru-RU" smtClean="0"/>
              <a:t>27.04.2016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51A8-436D-4602-9A48-A8AC67703D0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13E8-ED4B-4F74-971C-E8255BA35111}" type="datetimeFigureOut">
              <a:rPr lang="ru-RU" smtClean="0"/>
              <a:t>27.04.2016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51A8-436D-4602-9A48-A8AC67703D0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13E8-ED4B-4F74-971C-E8255BA35111}" type="datetimeFigureOut">
              <a:rPr lang="ru-RU" smtClean="0"/>
              <a:t>27.04.2016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51A8-436D-4602-9A48-A8AC67703D06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13E8-ED4B-4F74-971C-E8255BA35111}" type="datetimeFigureOut">
              <a:rPr lang="ru-RU" smtClean="0"/>
              <a:t>27.04.2016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751A8-436D-4602-9A48-A8AC67703D0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74F13E8-ED4B-4F74-971C-E8255BA35111}" type="datetimeFigureOut">
              <a:rPr lang="ru-RU" smtClean="0"/>
              <a:t>27.04.2016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EF7751A8-436D-4602-9A48-A8AC67703D06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848600" cy="316835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Фото-отчет 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 работе 2015-2016 учебный год.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5301208"/>
            <a:ext cx="6400800" cy="136815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Группа № 8</a:t>
            </a:r>
            <a:endParaRPr lang="ru-RU" dirty="0" smtClean="0">
              <a:solidFill>
                <a:schemeClr val="accent1"/>
              </a:solidFill>
            </a:endParaRPr>
          </a:p>
          <a:p>
            <a:pPr algn="ctr"/>
            <a:r>
              <a:rPr lang="ru-RU" dirty="0" smtClean="0">
                <a:solidFill>
                  <a:schemeClr val="accent1"/>
                </a:solidFill>
              </a:rPr>
              <a:t>Воспитатели: Буйкина Р. О.</a:t>
            </a:r>
          </a:p>
          <a:p>
            <a:pPr algn="ctr"/>
            <a:r>
              <a:rPr lang="ru-RU" dirty="0">
                <a:solidFill>
                  <a:schemeClr val="accent1"/>
                </a:solidFill>
              </a:rPr>
              <a:t> </a:t>
            </a:r>
            <a:r>
              <a:rPr lang="ru-RU" dirty="0" smtClean="0">
                <a:solidFill>
                  <a:schemeClr val="accent1"/>
                </a:solidFill>
              </a:rPr>
              <a:t>                             Григорьева А. В.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59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Новый год «Заколдованная </a:t>
            </a:r>
            <a:r>
              <a:rPr lang="ru-RU" sz="2800" b="1" dirty="0" smtClean="0">
                <a:solidFill>
                  <a:srgbClr val="FF0000"/>
                </a:solidFill>
              </a:rPr>
              <a:t>Снегурочка»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4038600" cy="482453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28800"/>
            <a:ext cx="3816424" cy="4762475"/>
          </a:xfrm>
        </p:spPr>
      </p:pic>
    </p:spTree>
    <p:extLst>
      <p:ext uri="{BB962C8B-B14F-4D97-AF65-F5344CB8AC3E}">
        <p14:creationId xmlns:p14="http://schemas.microsoft.com/office/powerpoint/2010/main" val="2773960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Утренник 8 марта «на балу у Феи»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31" y="1673225"/>
            <a:ext cx="3936777" cy="4718050"/>
          </a:xfrm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48277892"/>
              </p:ext>
            </p:extLst>
          </p:nvPr>
        </p:nvGraphicFramePr>
        <p:xfrm>
          <a:off x="4716017" y="1673225"/>
          <a:ext cx="3720752" cy="4718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21930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Праздник развлечение 23 февраля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4038600" cy="485732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24000"/>
            <a:ext cx="4038600" cy="4857328"/>
          </a:xfrm>
        </p:spPr>
      </p:pic>
    </p:spTree>
    <p:extLst>
      <p:ext uri="{BB962C8B-B14F-4D97-AF65-F5344CB8AC3E}">
        <p14:creationId xmlns:p14="http://schemas.microsoft.com/office/powerpoint/2010/main" val="2248120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Завлечение: «Гости на планете земля»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31" y="1673225"/>
            <a:ext cx="3792761" cy="47180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673225"/>
            <a:ext cx="3864769" cy="4718050"/>
          </a:xfrm>
        </p:spPr>
      </p:pic>
    </p:spTree>
    <p:extLst>
      <p:ext uri="{BB962C8B-B14F-4D97-AF65-F5344CB8AC3E}">
        <p14:creationId xmlns:p14="http://schemas.microsoft.com/office/powerpoint/2010/main" val="1841079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В свободной время большое внимание уделялось театрализованной деятельности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8800"/>
            <a:ext cx="3672408" cy="47180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1673225"/>
            <a:ext cx="3720752" cy="4718050"/>
          </a:xfrm>
        </p:spPr>
      </p:pic>
    </p:spTree>
    <p:extLst>
      <p:ext uri="{BB962C8B-B14F-4D97-AF65-F5344CB8AC3E}">
        <p14:creationId xmlns:p14="http://schemas.microsoft.com/office/powerpoint/2010/main" val="3246305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Проводы зимы – </a:t>
            </a:r>
            <a:r>
              <a:rPr lang="ru-RU" smtClean="0">
                <a:solidFill>
                  <a:srgbClr val="FF0000"/>
                </a:solidFill>
              </a:rPr>
              <a:t>выпечка жаворонков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31" y="1673224"/>
            <a:ext cx="3720753" cy="478011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28800"/>
            <a:ext cx="4038600" cy="4824536"/>
          </a:xfrm>
        </p:spPr>
      </p:pic>
    </p:spTree>
    <p:extLst>
      <p:ext uri="{BB962C8B-B14F-4D97-AF65-F5344CB8AC3E}">
        <p14:creationId xmlns:p14="http://schemas.microsoft.com/office/powerpoint/2010/main" val="2693172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4577680"/>
          </a:xfrm>
        </p:spPr>
        <p:txBody>
          <a:bodyPr/>
          <a:lstStyle/>
          <a:p>
            <a:r>
              <a:rPr lang="ru-RU" sz="8800" dirty="0" smtClean="0"/>
              <a:t>Спасибо за внимание!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832117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Старшая группа №</a:t>
            </a:r>
            <a:r>
              <a:rPr lang="ru-RU" smtClean="0"/>
              <a:t>8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00200"/>
            <a:ext cx="8136903" cy="4876800"/>
          </a:xfrm>
        </p:spPr>
      </p:pic>
    </p:spTree>
    <p:extLst>
      <p:ext uri="{BB962C8B-B14F-4D97-AF65-F5344CB8AC3E}">
        <p14:creationId xmlns:p14="http://schemas.microsoft.com/office/powerpoint/2010/main" val="2840921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792080"/>
            <a:ext cx="2664296" cy="4293104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Учебный год был плодотворным. </a:t>
            </a:r>
            <a:r>
              <a:rPr lang="ru-RU" b="1" i="1" dirty="0">
                <a:solidFill>
                  <a:srgbClr val="C00000"/>
                </a:solidFill>
              </a:rPr>
              <a:t>Д</a:t>
            </a:r>
            <a:r>
              <a:rPr lang="ru-RU" b="1" i="1" dirty="0" smtClean="0">
                <a:solidFill>
                  <a:srgbClr val="C00000"/>
                </a:solidFill>
              </a:rPr>
              <a:t>ети овладели новыми знаниями, умениями и навыками.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792163"/>
            <a:ext cx="6048672" cy="5578475"/>
          </a:xfrm>
        </p:spPr>
      </p:pic>
    </p:spTree>
    <p:extLst>
      <p:ext uri="{BB962C8B-B14F-4D97-AF65-F5344CB8AC3E}">
        <p14:creationId xmlns:p14="http://schemas.microsoft.com/office/powerpoint/2010/main" val="2956839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При этом они проявляли интерес, активность, любознательность, внимание.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673225"/>
            <a:ext cx="4176463" cy="4718050"/>
          </a:xfrm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91905562"/>
              </p:ext>
            </p:extLst>
          </p:nvPr>
        </p:nvGraphicFramePr>
        <p:xfrm>
          <a:off x="755576" y="1772816"/>
          <a:ext cx="3538537" cy="4718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02805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00808"/>
            <a:ext cx="4176464" cy="381642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Дети стремились повысить уровень своих знаний и добивались больших результатов.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754880" y="5445224"/>
            <a:ext cx="3931920" cy="864096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С/Р игра «Автобус»</a:t>
            </a:r>
            <a:endParaRPr lang="ru-RU" sz="2800" b="1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85450702"/>
              </p:ext>
            </p:extLst>
          </p:nvPr>
        </p:nvGraphicFramePr>
        <p:xfrm>
          <a:off x="251520" y="1556792"/>
          <a:ext cx="4137918" cy="4832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74960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</a:rPr>
              <a:t>Подтверждение этому являются результаты диагностики: выявлено детей  с высоким уровнем  75%,  со средним уровнем 25%.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00200"/>
            <a:ext cx="7992888" cy="4876800"/>
          </a:xfrm>
        </p:spPr>
      </p:pic>
    </p:spTree>
    <p:extLst>
      <p:ext uri="{BB962C8B-B14F-4D97-AF65-F5344CB8AC3E}">
        <p14:creationId xmlns:p14="http://schemas.microsoft.com/office/powerpoint/2010/main" val="499268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Детки активно посещали физкультурные занятия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73225"/>
            <a:ext cx="4176464" cy="4718050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1673225"/>
            <a:ext cx="3720752" cy="4718050"/>
          </a:xfrm>
        </p:spPr>
      </p:pic>
    </p:spTree>
    <p:extLst>
      <p:ext uri="{BB962C8B-B14F-4D97-AF65-F5344CB8AC3E}">
        <p14:creationId xmlns:p14="http://schemas.microsoft.com/office/powerpoint/2010/main" val="2929332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C00000"/>
                </a:solidFill>
              </a:rPr>
              <a:t>Участвовали в спортивном празднике «мама, папа, я – спортивная семья»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31" y="1673225"/>
            <a:ext cx="3648745" cy="47180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1673225"/>
            <a:ext cx="3576736" cy="4718050"/>
          </a:xfrm>
        </p:spPr>
      </p:pic>
    </p:spTree>
    <p:extLst>
      <p:ext uri="{BB962C8B-B14F-4D97-AF65-F5344CB8AC3E}">
        <p14:creationId xmlns:p14="http://schemas.microsoft.com/office/powerpoint/2010/main" val="660796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Свои таланты дети активно проявляли на утренниках в детском саду.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8"/>
            <a:ext cx="4038600" cy="4464496"/>
          </a:xfrm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92849947"/>
              </p:ext>
            </p:extLst>
          </p:nvPr>
        </p:nvGraphicFramePr>
        <p:xfrm>
          <a:off x="4648200" y="1700808"/>
          <a:ext cx="4038600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1243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209</TotalTime>
  <Words>178</Words>
  <Application>Microsoft Office PowerPoint</Application>
  <PresentationFormat>Экран (4:3)</PresentationFormat>
  <Paragraphs>24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Ясность</vt:lpstr>
      <vt:lpstr>Фото-отчет  о работе 2015-2016 учебный год.</vt:lpstr>
      <vt:lpstr>Старшая группа №8 </vt:lpstr>
      <vt:lpstr>Учебный год был плодотворным. Дети овладели новыми знаниями, умениями и навыками.</vt:lpstr>
      <vt:lpstr>При этом они проявляли интерес, активность, любознательность, внимание.</vt:lpstr>
      <vt:lpstr>Дети стремились повысить уровень своих знаний и добивались больших результатов.</vt:lpstr>
      <vt:lpstr>Подтверждение этому являются результаты диагностики: выявлено детей  с высоким уровнем  75%,  со средним уровнем 25%.</vt:lpstr>
      <vt:lpstr>Детки активно посещали физкультурные занятия</vt:lpstr>
      <vt:lpstr>Участвовали в спортивном празднике «мама, папа, я – спортивная семья»</vt:lpstr>
      <vt:lpstr>Свои таланты дети активно проявляли на утренниках в детском саду.</vt:lpstr>
      <vt:lpstr>Новый год «Заколдованная Снегурочка»</vt:lpstr>
      <vt:lpstr>Утренник 8 марта «на балу у Феи»</vt:lpstr>
      <vt:lpstr>Праздник развлечение 23 февраля</vt:lpstr>
      <vt:lpstr>Завлечение: «Гости на планете земля»</vt:lpstr>
      <vt:lpstr>В свободной время большое внимание уделялось театрализованной деятельности</vt:lpstr>
      <vt:lpstr>Проводы зимы – выпечка жаворонков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Фото-отчет  о работе 2015-2016 учебный год.</dc:title>
  <dc:creator>Geniy</dc:creator>
  <cp:lastModifiedBy>Geniy</cp:lastModifiedBy>
  <cp:revision>18</cp:revision>
  <dcterms:created xsi:type="dcterms:W3CDTF">2016-04-21T12:59:15Z</dcterms:created>
  <dcterms:modified xsi:type="dcterms:W3CDTF">2016-04-27T14:47:00Z</dcterms:modified>
</cp:coreProperties>
</file>