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82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8" r:id="rId20"/>
    <p:sldId id="283" r:id="rId21"/>
    <p:sldId id="284" r:id="rId22"/>
    <p:sldId id="285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ACC882-5CEC-4CB4-8975-DDFABCE6E45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CC882-5CEC-4CB4-8975-DDFABCE6E45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8ACC882-5CEC-4CB4-8975-DDFABCE6E45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CC882-5CEC-4CB4-8975-DDFABCE6E45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ACC882-5CEC-4CB4-8975-DDFABCE6E45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CC882-5CEC-4CB4-8975-DDFABCE6E45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CC882-5CEC-4CB4-8975-DDFABCE6E45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CC882-5CEC-4CB4-8975-DDFABCE6E45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ACC882-5CEC-4CB4-8975-DDFABCE6E45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CC882-5CEC-4CB4-8975-DDFABCE6E45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CC882-5CEC-4CB4-8975-DDFABCE6E45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ACC882-5CEC-4CB4-8975-DDFABCE6E457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4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158208"/>
          </a:xfrm>
        </p:spPr>
        <p:txBody>
          <a:bodyPr/>
          <a:lstStyle/>
          <a:p>
            <a:r>
              <a:rPr lang="ru-RU" dirty="0" smtClean="0"/>
              <a:t>Дом у нас как настоящий</a:t>
            </a:r>
            <a:br>
              <a:rPr lang="ru-RU" dirty="0" smtClean="0"/>
            </a:br>
            <a:r>
              <a:rPr lang="ru-RU" dirty="0" smtClean="0"/>
              <a:t>кресло, стол, кровати…</a:t>
            </a:r>
            <a:br>
              <a:rPr lang="ru-RU" dirty="0" smtClean="0"/>
            </a:br>
            <a:r>
              <a:rPr lang="ru-RU" dirty="0" smtClean="0"/>
              <a:t>приходите в гости к нам,</a:t>
            </a:r>
            <a:br>
              <a:rPr lang="ru-RU" dirty="0" smtClean="0"/>
            </a:br>
            <a:r>
              <a:rPr lang="ru-RU" dirty="0" smtClean="0"/>
              <a:t>очень рады мы гостям.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r="21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Наша квартира</a:t>
            </a:r>
            <a:endParaRPr lang="ru-RU" sz="5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6" y="1457158"/>
            <a:ext cx="7710408" cy="4342224"/>
          </a:xfrm>
        </p:spPr>
      </p:pic>
    </p:spTree>
    <p:extLst>
      <p:ext uri="{BB962C8B-B14F-4D97-AF65-F5344CB8AC3E}">
        <p14:creationId xmlns:p14="http://schemas.microsoft.com/office/powerpoint/2010/main" val="32836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052736"/>
            <a:ext cx="3429000" cy="42484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группе расположен магазин </a:t>
            </a:r>
            <a:br>
              <a:rPr lang="ru-RU" dirty="0" smtClean="0"/>
            </a:br>
            <a:r>
              <a:rPr lang="ru-RU" dirty="0" smtClean="0"/>
              <a:t>в нем множество продуктов и корзин.</a:t>
            </a:r>
            <a:br>
              <a:rPr lang="ru-RU" dirty="0" smtClean="0"/>
            </a:br>
            <a:r>
              <a:rPr lang="ru-RU" dirty="0" smtClean="0"/>
              <a:t>К нам в магазин вы приходите продукты разные купите.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2514"/>
          <a:stretch>
            <a:fillRect/>
          </a:stretch>
        </p:blipFill>
        <p:spPr>
          <a:xfrm>
            <a:off x="611560" y="1038402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val="35890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230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солон красоты скорей поспешите</a:t>
            </a:r>
            <a:br>
              <a:rPr lang="ru-RU" dirty="0" smtClean="0"/>
            </a:br>
            <a:r>
              <a:rPr lang="ru-RU" dirty="0" smtClean="0"/>
              <a:t>макияж и прическу здесь наведите</a:t>
            </a:r>
            <a:br>
              <a:rPr lang="ru-RU" dirty="0" smtClean="0"/>
            </a:br>
            <a:r>
              <a:rPr lang="ru-RU" dirty="0" smtClean="0"/>
              <a:t>вы будете просто неотразимы…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>
          <a:xfrm>
            <a:off x="683568" y="980728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val="55892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60648"/>
            <a:ext cx="3199256" cy="51125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Вот идет строительство</a:t>
            </a:r>
            <a:br>
              <a:rPr lang="ru-RU" sz="2800" dirty="0" smtClean="0"/>
            </a:br>
            <a:r>
              <a:rPr lang="ru-RU" sz="2800" dirty="0" smtClean="0"/>
              <a:t>строятся дома.</a:t>
            </a:r>
            <a:br>
              <a:rPr lang="ru-RU" sz="2800" dirty="0" smtClean="0"/>
            </a:br>
            <a:r>
              <a:rPr lang="ru-RU" sz="2800" dirty="0" smtClean="0"/>
              <a:t>Создадут комфорт, Уют</a:t>
            </a:r>
            <a:br>
              <a:rPr lang="ru-RU" sz="2800" dirty="0" smtClean="0"/>
            </a:br>
            <a:r>
              <a:rPr lang="ru-RU" sz="2800" dirty="0" smtClean="0"/>
              <a:t>строители всегда! да!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6" y="692696"/>
            <a:ext cx="4464496" cy="5705603"/>
          </a:xfrm>
        </p:spPr>
      </p:pic>
    </p:spTree>
    <p:extLst>
      <p:ext uri="{BB962C8B-B14F-4D97-AF65-F5344CB8AC3E}">
        <p14:creationId xmlns:p14="http://schemas.microsoft.com/office/powerpoint/2010/main" val="2474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1.85185E-6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052736"/>
            <a:ext cx="3429000" cy="4086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Музыкальный   уголок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51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15820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Уголок ряженья</a:t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2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50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24744"/>
            <a:ext cx="3429000" cy="396044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  наш театр</a:t>
            </a:r>
            <a:br>
              <a:rPr lang="ru-RU" sz="7200" dirty="0" smtClean="0"/>
            </a:br>
            <a:endParaRPr lang="ru-RU" sz="7200" dirty="0" smtClean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1294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9421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Экологический уголок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61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01419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Центр сенсорного развития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21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32657"/>
            <a:ext cx="6255488" cy="792087"/>
          </a:xfrm>
        </p:spPr>
        <p:txBody>
          <a:bodyPr>
            <a:normAutofit/>
          </a:bodyPr>
          <a:lstStyle/>
          <a:p>
            <a:r>
              <a:rPr lang="ru-RU" dirty="0" smtClean="0"/>
              <a:t>Группа: «Солнышко»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484784"/>
            <a:ext cx="6912768" cy="4752528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Девиз:  «Светить всегда, светить везде и помогать</a:t>
            </a: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друзьям в беде!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Воспитатели: Буйкина Римма Олеговна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1 кв. категория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Смородина Анастасия Игоревна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1 кв. категория</a:t>
            </a: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/>
              <a:t>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6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916832"/>
            <a:ext cx="3429000" cy="21593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Уголок народного творчества</a:t>
            </a:r>
            <a:endParaRPr lang="ru-RU" sz="40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88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661248"/>
            <a:ext cx="7272808" cy="90527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Логопедический уголок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r="21803"/>
          <a:stretch>
            <a:fillRect/>
          </a:stretch>
        </p:blipFill>
        <p:spPr>
          <a:xfrm>
            <a:off x="251520" y="362432"/>
            <a:ext cx="7920880" cy="5298816"/>
          </a:xfrm>
        </p:spPr>
      </p:pic>
    </p:spTree>
    <p:extLst>
      <p:ext uri="{BB962C8B-B14F-4D97-AF65-F5344CB8AC3E}">
        <p14:creationId xmlns:p14="http://schemas.microsoft.com/office/powerpoint/2010/main" val="34109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родного края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r="21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6810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2400" cy="68580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1"/>
            <a:ext cx="3071243" cy="3588286"/>
          </a:xfrm>
        </p:spPr>
      </p:pic>
    </p:spTree>
    <p:extLst>
      <p:ext uri="{BB962C8B-B14F-4D97-AF65-F5344CB8AC3E}">
        <p14:creationId xmlns:p14="http://schemas.microsoft.com/office/powerpoint/2010/main" val="7992808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  <p:extLst>
      <p:ext uri="{BB962C8B-B14F-4D97-AF65-F5344CB8AC3E}">
        <p14:creationId xmlns:p14="http://schemas.microsoft.com/office/powerpoint/2010/main" val="12772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  <p:extLst>
      <p:ext uri="{BB962C8B-B14F-4D97-AF65-F5344CB8AC3E}">
        <p14:creationId xmlns:p14="http://schemas.microsoft.com/office/powerpoint/2010/main" val="8279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908720"/>
            <a:ext cx="3429000" cy="4608512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  Уголок этот «Книжным домом»               зовут .</a:t>
            </a:r>
            <a:br>
              <a:rPr lang="ru-RU" sz="2400" dirty="0" smtClean="0"/>
            </a:br>
            <a:r>
              <a:rPr lang="ru-RU" sz="2400" dirty="0" smtClean="0"/>
              <a:t> Здесь разные книжки на полках живут.</a:t>
            </a:r>
            <a:br>
              <a:rPr lang="ru-RU" sz="2400" dirty="0" smtClean="0"/>
            </a:br>
            <a:r>
              <a:rPr lang="ru-RU" sz="2400" dirty="0" smtClean="0"/>
              <a:t> Детишкам желающим многое знать,</a:t>
            </a:r>
            <a:br>
              <a:rPr lang="ru-RU" sz="2400" dirty="0" smtClean="0"/>
            </a:br>
            <a:r>
              <a:rPr lang="ru-RU" sz="2400" dirty="0" smtClean="0"/>
              <a:t> могут о многом они рассказать.</a:t>
            </a:r>
            <a:endParaRPr lang="ru-RU" sz="24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64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764704"/>
            <a:ext cx="3429000" cy="47525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«Художником может быть я и не стану,</a:t>
            </a:r>
            <a:br>
              <a:rPr lang="ru-RU" sz="2800" dirty="0" smtClean="0"/>
            </a:br>
            <a:r>
              <a:rPr lang="ru-RU" sz="2800" dirty="0" smtClean="0"/>
              <a:t>но вот рисовать я люблю!</a:t>
            </a:r>
            <a:br>
              <a:rPr lang="ru-RU" sz="2800" dirty="0" smtClean="0"/>
            </a:br>
            <a:r>
              <a:rPr lang="ru-RU" sz="2800" dirty="0" smtClean="0"/>
              <a:t>Альбомы и ручки,</a:t>
            </a:r>
            <a:br>
              <a:rPr lang="ru-RU" sz="2800" dirty="0" smtClean="0"/>
            </a:br>
            <a:r>
              <a:rPr lang="ru-RU" sz="2800" dirty="0" smtClean="0"/>
              <a:t>мелки и тетради</a:t>
            </a:r>
            <a:br>
              <a:rPr lang="ru-RU" sz="2800" dirty="0" smtClean="0"/>
            </a:br>
            <a:r>
              <a:rPr lang="ru-RU" sz="2800" dirty="0" smtClean="0"/>
              <a:t>все в уголке я найду»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r="21803"/>
          <a:stretch>
            <a:fillRect/>
          </a:stretch>
        </p:blipFill>
        <p:spPr>
          <a:xfrm>
            <a:off x="323528" y="1041002"/>
            <a:ext cx="4546394" cy="4206240"/>
          </a:xfrm>
        </p:spPr>
      </p:pic>
    </p:spTree>
    <p:extLst>
      <p:ext uri="{BB962C8B-B14F-4D97-AF65-F5344CB8AC3E}">
        <p14:creationId xmlns:p14="http://schemas.microsoft.com/office/powerpoint/2010/main" val="13051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0862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Мини – лаборатория</a:t>
            </a:r>
            <a:br>
              <a:rPr lang="ru-RU" sz="3600" dirty="0" smtClean="0"/>
            </a:br>
            <a:r>
              <a:rPr lang="ru-RU" sz="3600" dirty="0" smtClean="0"/>
              <a:t>«Почемучка»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49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980728"/>
            <a:ext cx="3429000" cy="4392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Здесь находится больница</a:t>
            </a:r>
            <a:br>
              <a:rPr lang="ru-RU" dirty="0" smtClean="0"/>
            </a:br>
            <a:r>
              <a:rPr lang="ru-RU" dirty="0" smtClean="0"/>
              <a:t>если надо полечится </a:t>
            </a:r>
            <a:br>
              <a:rPr lang="ru-RU" dirty="0" smtClean="0"/>
            </a:br>
            <a:r>
              <a:rPr lang="ru-RU" dirty="0" smtClean="0"/>
              <a:t>приходите, доктор ждет</a:t>
            </a:r>
            <a:br>
              <a:rPr lang="ru-RU" dirty="0" smtClean="0"/>
            </a:br>
            <a:r>
              <a:rPr lang="ru-RU" dirty="0" smtClean="0"/>
              <a:t>он сейчас прием ведет!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2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188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052736"/>
            <a:ext cx="3429000" cy="410445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  Наш гараж</a:t>
            </a:r>
            <a:br>
              <a:rPr lang="ru-RU" sz="6600" dirty="0" smtClean="0"/>
            </a:br>
            <a:endParaRPr lang="ru-RU" sz="66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55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183</TotalTime>
  <Words>103</Words>
  <Application>Microsoft Office PowerPoint</Application>
  <PresentationFormat>Экран (4:3)</PresentationFormat>
  <Paragraphs>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Презентация PowerPoint</vt:lpstr>
      <vt:lpstr>Группа: «Солнышко»</vt:lpstr>
      <vt:lpstr>Презентация PowerPoint</vt:lpstr>
      <vt:lpstr>Презентация PowerPoint</vt:lpstr>
      <vt:lpstr>   Уголок этот «Книжным домом»               зовут .  Здесь разные книжки на полках живут.  Детишкам желающим многое знать,  могут о многом они рассказать.</vt:lpstr>
      <vt:lpstr>«Художником может быть я и не стану, но вот рисовать я люблю! Альбомы и ручки, мелки и тетради все в уголке я найду» </vt:lpstr>
      <vt:lpstr>Мини – лаборатория «Почемучка»  </vt:lpstr>
      <vt:lpstr>Здесь находится больница если надо полечится  приходите, доктор ждет он сейчас прием ведет! </vt:lpstr>
      <vt:lpstr>  Наш гараж </vt:lpstr>
      <vt:lpstr>Дом у нас как настоящий кресло, стол, кровати… приходите в гости к нам, очень рады мы гостям. </vt:lpstr>
      <vt:lpstr>Наша квартира</vt:lpstr>
      <vt:lpstr>В группе расположен магазин  в нем множество продуктов и корзин. К нам в магазин вы приходите продукты разные купите. </vt:lpstr>
      <vt:lpstr>В солон красоты скорей поспешите макияж и прическу здесь наведите вы будете просто неотразимы… </vt:lpstr>
      <vt:lpstr>Вот идет строительство строятся дома. Создадут комфорт, Уют строители всегда! да! </vt:lpstr>
      <vt:lpstr>Музыкальный   уголок    </vt:lpstr>
      <vt:lpstr>Уголок ряженья  </vt:lpstr>
      <vt:lpstr>  наш театр </vt:lpstr>
      <vt:lpstr>Экологический уголок    </vt:lpstr>
      <vt:lpstr>Центр сенсорного развития  </vt:lpstr>
      <vt:lpstr>Уголок народного творчества</vt:lpstr>
      <vt:lpstr>Логопедический уголок</vt:lpstr>
      <vt:lpstr>Уголок родного края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Буйкин Евгений</dc:creator>
  <cp:lastModifiedBy>1</cp:lastModifiedBy>
  <cp:revision>18</cp:revision>
  <dcterms:created xsi:type="dcterms:W3CDTF">2015-08-11T10:13:47Z</dcterms:created>
  <dcterms:modified xsi:type="dcterms:W3CDTF">2019-09-05T08:14:39Z</dcterms:modified>
</cp:coreProperties>
</file>